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8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9"/>
  </p:normalViewPr>
  <p:slideViewPr>
    <p:cSldViewPr snapToGrid="0">
      <p:cViewPr varScale="1">
        <p:scale>
          <a:sx n="96" d="100"/>
          <a:sy n="96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02F5-C2F4-41C6-09FF-4CCB27445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28FCA5-9710-3F81-379F-8C31A003B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86465-7FD9-E5F3-F814-C14B66EC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2483-19BF-4BD9-AC4D-804B1A4E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958E5-F5D9-66B8-ACE3-A3261936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8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0C19-434E-966C-D3E4-A0D06863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BC1026-A457-4602-74D1-E14F66A61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40CBB-DF92-A225-0FEC-69773B54B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3C4BA-90B0-ADAA-6B3F-618EB448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1FE13-BCF6-932B-E84F-FB3163F4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2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AA69D3-2721-D151-6A3E-F439E3754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15905-EC46-E1C2-DB2D-438FBEDBC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24B0B-1A8D-31D1-997B-903E6A1D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588F0-6DCA-06F3-54F5-F16C202F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2D22E-BC30-AAE1-C34F-825786B5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6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D013D-88BA-1AD2-C85C-DA3C9A7A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AFB0-56FD-CA34-F8B4-CF5C4AA12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E4CC2-2D25-6E20-9470-041D83F59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7F97E-6E64-5F90-1969-5B65C300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7D217-FDE4-7BC2-551F-7AEE5C21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3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75E1-4349-9275-FD80-80361869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BDDC7-09F6-5CFC-7BD5-76FB0B0F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0E8A0-EB38-1D99-411E-6E5668F7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65FEC-A571-02C7-4789-254228AC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63F0B-1D3E-4931-B191-BF3A310A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4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9912-53B6-8F3B-BC0C-A868A433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B3658-3D78-137F-9385-29847DB18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D2F6A-E9B3-4705-0748-64AA8BF0B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0B87C-AA74-6796-35EE-613D974B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F348B-771D-1F46-C11C-4EF5322B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502DD-0CB2-1C96-336A-AD307117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3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1179-10B3-8326-2BB4-5AE74938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18960-4EE5-3B4B-3015-54B67AC71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E4E76-9FCE-8A98-B8CE-5572A324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6A114-1895-1505-E0D8-44F0A7359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D5ECC-2E52-408B-4DE6-14DBBC5A62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2DBD1F-1E74-18C6-3B7E-2340D2A75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B4987-AA3A-599D-F877-07321DFA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A5FFEC-E133-4984-DF92-657D09D3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5494-F6F4-A6C2-C300-0FF159BD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07C1A-8137-FC08-C50C-AC292F93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94053-D992-E095-4776-2B1C2668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9E538-9847-CC2F-FC47-839580E3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1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F9D96-2551-2BDA-8874-C12731D5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50897-3A91-3F15-72A3-6AAAF1F8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4822F-AC96-E7C2-667E-52BDEC2B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8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3EF4-35D0-0DF1-D09C-4FE9B4A8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277A-6E9D-50C8-6EDD-8D44B247A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69B40-E847-5C84-B0F6-AA322F440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CEAF1-DEC1-625A-FBEF-2A3CDE45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A535E-38D3-36F7-64FE-C11D1E37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4CC22-0A6D-AEFB-FD08-1B9A435B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6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C0BD-D1A7-DCAF-1882-C55B295B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F3F72E-A33E-DE10-481F-FCC90451D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4FB34-E6B5-6E65-1AD8-002E79ABC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54980-893C-BBCA-886F-79209845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E5F98-A925-6955-8947-D64B91D0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F1187-AFCC-BD66-91AD-58DA5250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20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86962-2848-6FB4-1768-E14738F42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731E7-F2B5-2E92-46F7-383DE9485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5CDAE-D599-AE49-495C-830D86B40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6B916-3E41-AF4A-B03F-9D2043F23C1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56BB2-1EA5-881B-6614-3EB389C85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7CF3E-BB2C-9636-771C-FECD733DD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07745-988C-364D-98D5-C954C168C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asketball Ring Shot">
            <a:extLst>
              <a:ext uri="{FF2B5EF4-FFF2-40B4-BE49-F238E27FC236}">
                <a16:creationId xmlns:a16="http://schemas.microsoft.com/office/drawing/2014/main" id="{9211034C-16F1-C462-85FD-55B8344F2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60939-5BBF-3797-7A65-416DA9E61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NBA MVP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DDB94-F6D1-C344-809A-B5173F6C3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Kamaal Bartlett</a:t>
            </a:r>
          </a:p>
        </p:txBody>
      </p:sp>
    </p:spTree>
    <p:extLst>
      <p:ext uri="{BB962C8B-B14F-4D97-AF65-F5344CB8AC3E}">
        <p14:creationId xmlns:p14="http://schemas.microsoft.com/office/powerpoint/2010/main" val="107407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E3ECF-0684-EB7E-CE45-376A207AA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/>
              <a:t>Best Model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A86EA6-272F-FA6B-6A6D-A1522694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99" y="553454"/>
            <a:ext cx="9061570" cy="24692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3D80B-761A-7F76-43C3-4DD603FE2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/>
              <a:t>Random Forest Regressor 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2622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D3789-312A-456B-76DF-0CA107970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Future Improvements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2101-F31B-D4F3-91B8-541766C0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Hyperparameter tuning</a:t>
            </a:r>
          </a:p>
          <a:p>
            <a:r>
              <a:rPr lang="en-US" sz="2200" dirty="0"/>
              <a:t>Plot a new heatmap </a:t>
            </a:r>
          </a:p>
          <a:p>
            <a:r>
              <a:rPr lang="en-US" sz="2200" dirty="0"/>
              <a:t>Fill in blanks using standard deviation or median method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98750D59-6835-892D-2F47-A2B9F9F03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593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E0D28-0DC1-CE37-1CC3-9FEB4E41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/>
              <a:t>Predictions</a:t>
            </a:r>
          </a:p>
        </p:txBody>
      </p:sp>
      <p:pic>
        <p:nvPicPr>
          <p:cNvPr id="6" name="Picture 5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12C65234-EB4C-63D6-6668-44405924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3" y="715617"/>
            <a:ext cx="10611678" cy="21601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C1EED-BF62-1948-5C55-BD06E7C37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/>
              <a:t>Nikola Jokic will win the 2023 NBA MVP award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25343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5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A4F48-242E-47B8-C26D-EBB77F8B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49" name="Content Placeholder 1029">
            <a:extLst>
              <a:ext uri="{FF2B5EF4-FFF2-40B4-BE49-F238E27FC236}">
                <a16:creationId xmlns:a16="http://schemas.microsoft.com/office/drawing/2014/main" id="{4D5D08C6-523F-C561-49C1-322E853EF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86228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The National Basketball Association (NBA)</a:t>
            </a:r>
          </a:p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The Most Valuable Player (MVP) Award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7BD50F9-ABD7-2DAC-0DDB-6E9A1866A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4118" b="-1"/>
          <a:stretch/>
        </p:blipFill>
        <p:spPr bwMode="auto"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5" name="Group 1055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79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6B9011-2149-A5D3-8B99-84F72BD1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US" sz="4000"/>
              <a:t>Problem Statement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7398-8CAC-BEBD-CD47-F0955FE02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How is the award selected?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Can a computer correctly predict an award that requires so much human judgement</a:t>
            </a:r>
          </a:p>
          <a:p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508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76588-CCA6-86B1-97FE-A39A220B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Data Wrangling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0C0717-4FE7-4248-4B7C-685EF9511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373"/>
          <a:stretch/>
        </p:blipFill>
        <p:spPr bwMode="auto"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noFill/>
          <a:effectLst>
            <a:outerShdw blurRad="381000" dist="1524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6731A-68B4-E33B-C74F-335AEE0B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First step: Understand the data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Second step:  Clean the data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Third step: Plot the relationship between the data to the target variable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3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69ADC-4888-D5E9-9D2D-128EA0C1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4F557-AAF5-F46D-38C0-C34916B53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Key Metrics</a:t>
            </a:r>
          </a:p>
          <a:p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BDBE1-B300-4C21-9F06-E127BB31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BCA523-1BD1-4D5D-B427-8C329C4EE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049276B-6C4C-4A4E-AF63-6A54348B5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26F8B1-A013-4590-B8BA-A294E3B9B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A2027A-1422-4C0B-B855-07B9F92A7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5FD7551-23BB-489D-B839-1F9B49FFE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DDEA6D9-5283-4A19-B6BE-898029BCC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4DCEFFB-1974-CC3B-9BF0-1887ED500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626" y="530087"/>
            <a:ext cx="3511825" cy="2780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3D36A8-B799-5EEC-FB66-955E774B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625" y="3615600"/>
            <a:ext cx="3511825" cy="2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A4291-5D3C-7738-3D41-00E2001D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D7E3633-005C-193D-F008-313D1B5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86228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Mutual Information Scores</a:t>
            </a:r>
          </a:p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Most closely related values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841F4011-CE5D-5B66-70D4-349BB3375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71" b="1"/>
          <a:stretch/>
        </p:blipFill>
        <p:spPr>
          <a:xfrm>
            <a:off x="6096000" y="841375"/>
            <a:ext cx="5512904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455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0C90F-3D2D-1446-58DF-385F2450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US" sz="400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0C38E-BF69-E5D3-A1AF-F83991FF4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Preparing the data for modeling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Creating a new data set with 2023 statistics</a:t>
            </a:r>
          </a:p>
          <a:p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3380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57A1C-A069-07A0-EE81-872C788B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DC6D8-F4A4-BA38-D0EF-103A9F120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9" r="-3" b="-3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70123-BC45-7F56-8694-B5029DFE0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r="10938" b="-2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D2AF3-4199-F3CB-7172-EF32C98B80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5" r="3" b="3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1850-488B-ABEE-5ECF-D5A1169E0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Linear Regression questionable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Perform hyperparameter tuning on all other models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955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D9302-A8A9-A1F8-3404-9195E9F5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3D2CE-EED0-BC0E-61AC-89E896C1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Random Forest results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MAE &amp; R2 varied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25EE8153-0331-F838-5203-978972EC3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786973"/>
            <a:ext cx="5666547" cy="52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150</Words>
  <Application>Microsoft Macintosh PowerPoint</Application>
  <PresentationFormat>Widescreen</PresentationFormat>
  <Paragraphs>34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NBA MVP Prediction</vt:lpstr>
      <vt:lpstr>Background</vt:lpstr>
      <vt:lpstr>Problem Statement</vt:lpstr>
      <vt:lpstr>Data Wrangling</vt:lpstr>
      <vt:lpstr>Data Wrangling</vt:lpstr>
      <vt:lpstr>Exploratory Data Analysis</vt:lpstr>
      <vt:lpstr>Preprocessing</vt:lpstr>
      <vt:lpstr>Modeling</vt:lpstr>
      <vt:lpstr>Results</vt:lpstr>
      <vt:lpstr>Best Model</vt:lpstr>
      <vt:lpstr>Future Improvements</vt:lpstr>
      <vt:lpstr>Predictions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MVP Prediction</dc:title>
  <dc:creator>Kamaal Bartlett</dc:creator>
  <cp:lastModifiedBy>Kamaal Bartlett</cp:lastModifiedBy>
  <cp:revision>1</cp:revision>
  <dcterms:created xsi:type="dcterms:W3CDTF">2023-04-08T19:31:31Z</dcterms:created>
  <dcterms:modified xsi:type="dcterms:W3CDTF">2023-04-09T16:50:13Z</dcterms:modified>
</cp:coreProperties>
</file>